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55"/>
  </p:normalViewPr>
  <p:slideViewPr>
    <p:cSldViewPr snapToGrid="0" snapToObjects="1">
      <p:cViewPr>
        <p:scale>
          <a:sx n="75" d="100"/>
          <a:sy n="75" d="100"/>
        </p:scale>
        <p:origin x="1424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4ECE7D-E19E-DC4E-9112-BDA6055F3B4A}" type="datetimeFigureOut">
              <a:rPr lang="fr-FR" smtClean="0"/>
              <a:t>18/06/2019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E571AE-E273-5145-895D-E1A76F1FC6A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078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571AE-E273-5145-895D-E1A76F1FC6A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0486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18/06/2019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3833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18/06/2019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11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18/06/2019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5621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18/06/2019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99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18/06/2019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4617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18/06/2019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5530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18/06/2019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4954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18/06/2019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9282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18/06/2019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8162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18/06/2019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6389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18/06/2019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8991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35485-FDEE-1241-8AD4-CB7DD289CFF6}" type="datetimeFigureOut">
              <a:rPr lang="fr-FR" smtClean="0"/>
              <a:t>18/06/2019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345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6" Type="http://schemas.openxmlformats.org/officeDocument/2006/relationships/image" Target="../media/image6.tiff"/><Relationship Id="rId7" Type="http://schemas.openxmlformats.org/officeDocument/2006/relationships/image" Target="../media/image12.tiff"/><Relationship Id="rId8" Type="http://schemas.openxmlformats.org/officeDocument/2006/relationships/image" Target="../media/image13.tiff"/><Relationship Id="rId9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6" Type="http://schemas.openxmlformats.org/officeDocument/2006/relationships/image" Target="../media/image6.tiff"/><Relationship Id="rId7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04934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433" y="4187398"/>
            <a:ext cx="530367" cy="53036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0250" y="3159456"/>
            <a:ext cx="485178" cy="53908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8538" y="3154512"/>
            <a:ext cx="485178" cy="53908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4484" y="3159456"/>
            <a:ext cx="529200" cy="5292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368" y="3159456"/>
            <a:ext cx="529200" cy="5292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6252" y="3159456"/>
            <a:ext cx="529200" cy="5292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2136" y="3159456"/>
            <a:ext cx="529200" cy="5292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8600" y="3159456"/>
            <a:ext cx="529200" cy="5292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0618" y="3159456"/>
            <a:ext cx="529200" cy="5292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4734" y="3159456"/>
            <a:ext cx="529200" cy="529200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6134" y="3144276"/>
            <a:ext cx="485178" cy="539087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3007" y="3159456"/>
            <a:ext cx="485178" cy="539087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0618" y="4187398"/>
            <a:ext cx="529200" cy="52920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917" y="4187398"/>
            <a:ext cx="529200" cy="52920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6604" y="3143435"/>
            <a:ext cx="1241750" cy="124175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3415" y="3143435"/>
            <a:ext cx="1241750" cy="124175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199" y="4189082"/>
            <a:ext cx="530367" cy="530367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296" y="4178746"/>
            <a:ext cx="530367" cy="530367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203" y="4186814"/>
            <a:ext cx="530367" cy="530367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9262" y="4187398"/>
            <a:ext cx="530367" cy="530367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750" y="5242853"/>
            <a:ext cx="530367" cy="530367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516" y="5244537"/>
            <a:ext cx="530367" cy="530367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613" y="5234201"/>
            <a:ext cx="530367" cy="530367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520" y="5242269"/>
            <a:ext cx="530367" cy="530367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1462" y="4527909"/>
            <a:ext cx="491048" cy="491048"/>
          </a:xfrm>
          <a:prstGeom prst="rect">
            <a:avLst/>
          </a:prstGeom>
        </p:spPr>
      </p:pic>
      <p:sp>
        <p:nvSpPr>
          <p:cNvPr id="35" name="ZoneTexte 34"/>
          <p:cNvSpPr txBox="1"/>
          <p:nvPr/>
        </p:nvSpPr>
        <p:spPr>
          <a:xfrm>
            <a:off x="2995996" y="4456055"/>
            <a:ext cx="59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18H</a:t>
            </a:r>
            <a:endParaRPr lang="fr-FR"/>
          </a:p>
        </p:txBody>
      </p:sp>
      <p:pic>
        <p:nvPicPr>
          <p:cNvPr id="36" name="Imag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4092" y="5596169"/>
            <a:ext cx="491048" cy="491048"/>
          </a:xfrm>
          <a:prstGeom prst="rect">
            <a:avLst/>
          </a:prstGeom>
        </p:spPr>
      </p:pic>
      <p:pic>
        <p:nvPicPr>
          <p:cNvPr id="37" name="Imag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2878" y="3559576"/>
            <a:ext cx="491048" cy="491048"/>
          </a:xfrm>
          <a:prstGeom prst="rect">
            <a:avLst/>
          </a:prstGeom>
        </p:spPr>
      </p:pic>
      <p:sp>
        <p:nvSpPr>
          <p:cNvPr id="38" name="ZoneTexte 37"/>
          <p:cNvSpPr txBox="1"/>
          <p:nvPr/>
        </p:nvSpPr>
        <p:spPr>
          <a:xfrm>
            <a:off x="3012917" y="3446025"/>
            <a:ext cx="59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18H</a:t>
            </a:r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2959818" y="5579902"/>
            <a:ext cx="59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18H</a:t>
            </a:r>
            <a:endParaRPr lang="fr-FR"/>
          </a:p>
        </p:txBody>
      </p:sp>
      <p:pic>
        <p:nvPicPr>
          <p:cNvPr id="45" name="Image 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5632" y="5241434"/>
            <a:ext cx="529200" cy="529200"/>
          </a:xfrm>
          <a:prstGeom prst="rect">
            <a:avLst/>
          </a:prstGeom>
        </p:spPr>
      </p:pic>
      <p:pic>
        <p:nvPicPr>
          <p:cNvPr id="46" name="Image 4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6531" y="5242852"/>
            <a:ext cx="529200" cy="529200"/>
          </a:xfrm>
          <a:prstGeom prst="rect">
            <a:avLst/>
          </a:prstGeom>
        </p:spPr>
      </p:pic>
      <p:pic>
        <p:nvPicPr>
          <p:cNvPr id="47" name="Image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1431" y="5243436"/>
            <a:ext cx="529200" cy="529200"/>
          </a:xfrm>
          <a:prstGeom prst="rect">
            <a:avLst/>
          </a:prstGeom>
        </p:spPr>
      </p:pic>
      <p:sp>
        <p:nvSpPr>
          <p:cNvPr id="49" name="ZoneTexte 48"/>
          <p:cNvSpPr txBox="1"/>
          <p:nvPr/>
        </p:nvSpPr>
        <p:spPr>
          <a:xfrm>
            <a:off x="2622903" y="4970745"/>
            <a:ext cx="6688433" cy="24622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b="1" i="1" dirty="0" smtClean="0"/>
              <a:t>BONUS</a:t>
            </a:r>
            <a:endParaRPr lang="fr-FR" sz="1000" b="1" i="1" dirty="0"/>
          </a:p>
        </p:txBody>
      </p:sp>
      <p:pic>
        <p:nvPicPr>
          <p:cNvPr id="50" name="Image 4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4184" y="4308930"/>
            <a:ext cx="729615" cy="729615"/>
          </a:xfrm>
          <a:prstGeom prst="rect">
            <a:avLst/>
          </a:prstGeom>
        </p:spPr>
      </p:pic>
      <p:pic>
        <p:nvPicPr>
          <p:cNvPr id="51" name="Image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5993" y="4592950"/>
            <a:ext cx="491048" cy="491048"/>
          </a:xfrm>
          <a:prstGeom prst="rect">
            <a:avLst/>
          </a:prstGeom>
        </p:spPr>
      </p:pic>
      <p:sp>
        <p:nvSpPr>
          <p:cNvPr id="53" name="ZoneTexte 52"/>
          <p:cNvSpPr txBox="1"/>
          <p:nvPr/>
        </p:nvSpPr>
        <p:spPr>
          <a:xfrm>
            <a:off x="340924" y="6020660"/>
            <a:ext cx="2281980" cy="24622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b="1" i="1" dirty="0" smtClean="0"/>
              <a:t>BONUS</a:t>
            </a:r>
            <a:endParaRPr lang="fr-FR" sz="1000" b="1" i="1" dirty="0"/>
          </a:p>
        </p:txBody>
      </p:sp>
      <p:sp>
        <p:nvSpPr>
          <p:cNvPr id="55" name="ZoneTexte 54"/>
          <p:cNvSpPr txBox="1"/>
          <p:nvPr/>
        </p:nvSpPr>
        <p:spPr>
          <a:xfrm>
            <a:off x="8001049" y="4573362"/>
            <a:ext cx="159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n</a:t>
            </a:r>
            <a:r>
              <a:rPr lang="fr-FR" smtClean="0"/>
              <a:t>on confirmé</a:t>
            </a:r>
            <a:endParaRPr lang="fr-FR"/>
          </a:p>
        </p:txBody>
      </p:sp>
      <p:sp>
        <p:nvSpPr>
          <p:cNvPr id="56" name="Rectangle 55"/>
          <p:cNvSpPr/>
          <p:nvPr/>
        </p:nvSpPr>
        <p:spPr>
          <a:xfrm>
            <a:off x="9447547" y="4854079"/>
            <a:ext cx="26186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Bonus:</a:t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>
                <a:latin typeface="Calibri" charset="0"/>
                <a:ea typeface="DengXian" charset="-122"/>
                <a:cs typeface="Times New Roman" charset="0"/>
              </a:rPr>
              <a:t>*</a:t>
            </a:r>
            <a:r>
              <a:rPr lang="fr-FR" dirty="0" smtClean="0"/>
              <a:t> Bonbons </a:t>
            </a:r>
            <a:r>
              <a:rPr lang="fr-FR" dirty="0"/>
              <a:t>Capture </a:t>
            </a:r>
            <a:r>
              <a:rPr lang="fr-FR" dirty="0" smtClean="0"/>
              <a:t>x2,</a:t>
            </a: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/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* +1 super bonbon garanti par raid, </a:t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*</a:t>
            </a:r>
            <a:r>
              <a:rPr lang="fr-FR" dirty="0" smtClean="0"/>
              <a:t> </a:t>
            </a:r>
            <a:r>
              <a:rPr lang="fr-FR" dirty="0"/>
              <a:t>Distance d’éclosion </a:t>
            </a:r>
            <a:r>
              <a:rPr lang="fr-FR" dirty="0" smtClean="0"/>
              <a:t>1/2,</a:t>
            </a: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/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*</a:t>
            </a:r>
            <a:r>
              <a:rPr lang="fr-FR" dirty="0" smtClean="0"/>
              <a:t> </a:t>
            </a:r>
            <a:r>
              <a:rPr lang="fr-FR" dirty="0"/>
              <a:t>Bonbon d’éclosion x2</a:t>
            </a:r>
          </a:p>
        </p:txBody>
      </p:sp>
      <p:sp>
        <p:nvSpPr>
          <p:cNvPr id="54" name="Rectangle 53"/>
          <p:cNvSpPr/>
          <p:nvPr/>
        </p:nvSpPr>
        <p:spPr>
          <a:xfrm>
            <a:off x="9446062" y="3660841"/>
            <a:ext cx="26186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Raikou serait a priori disponible samedi 22 juin OU dimanche 23 juin.</a:t>
            </a:r>
            <a:endParaRPr lang="fr-FR" dirty="0"/>
          </a:p>
        </p:txBody>
      </p:sp>
      <p:pic>
        <p:nvPicPr>
          <p:cNvPr id="58" name="Image 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3979" y="3143435"/>
            <a:ext cx="1241750" cy="124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1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02267" cy="685800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156" y="990277"/>
            <a:ext cx="529200" cy="5292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055" y="991695"/>
            <a:ext cx="529200" cy="5292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955" y="992279"/>
            <a:ext cx="529200" cy="5292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710" y="988275"/>
            <a:ext cx="529200" cy="5292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609" y="989693"/>
            <a:ext cx="529200" cy="5292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509" y="990277"/>
            <a:ext cx="529200" cy="5292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156" y="2028680"/>
            <a:ext cx="529200" cy="5292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055" y="2030098"/>
            <a:ext cx="529200" cy="5292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955" y="2030682"/>
            <a:ext cx="529200" cy="5292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487" y="988275"/>
            <a:ext cx="529200" cy="52920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2650254" y="2836904"/>
            <a:ext cx="6688433" cy="24622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b="1" i="1" dirty="0" smtClean="0"/>
              <a:t>BONUS</a:t>
            </a:r>
            <a:endParaRPr lang="fr-FR" sz="1000" b="1" i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336190" y="3873305"/>
            <a:ext cx="2281980" cy="24622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b="1" i="1" dirty="0" smtClean="0"/>
              <a:t>BONUS</a:t>
            </a:r>
            <a:endParaRPr lang="fr-FR" sz="1000" b="1" i="1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090" y="844201"/>
            <a:ext cx="1346548" cy="1346548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554" y="844201"/>
            <a:ext cx="1346548" cy="1346548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1388" y="2229002"/>
            <a:ext cx="657756" cy="657756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4810" y="2409490"/>
            <a:ext cx="491048" cy="491048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2555" y="1052200"/>
            <a:ext cx="496154" cy="54000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0311" y="1052200"/>
            <a:ext cx="496154" cy="54000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2801" y="1045113"/>
            <a:ext cx="496154" cy="540000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2888" y="1045113"/>
            <a:ext cx="496154" cy="540000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0060" y="3506174"/>
            <a:ext cx="555458" cy="450874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1608" y="2687071"/>
            <a:ext cx="1449137" cy="14491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9425636" y="2672976"/>
            <a:ext cx="262988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Bonus : </a:t>
            </a:r>
          </a:p>
          <a:p>
            <a:r>
              <a:rPr lang="fr-FR" dirty="0" smtClean="0"/>
              <a:t>* PX </a:t>
            </a:r>
            <a:r>
              <a:rPr lang="fr-FR" dirty="0"/>
              <a:t>de capture </a:t>
            </a:r>
            <a:r>
              <a:rPr lang="fr-FR" dirty="0" smtClean="0"/>
              <a:t>x3,</a:t>
            </a:r>
          </a:p>
          <a:p>
            <a:r>
              <a:rPr lang="fr-FR" dirty="0" smtClean="0"/>
              <a:t>* Œuf </a:t>
            </a:r>
            <a:r>
              <a:rPr lang="fr-FR" dirty="0"/>
              <a:t>Chance de 1 </a:t>
            </a:r>
            <a:r>
              <a:rPr lang="fr-FR" dirty="0" smtClean="0"/>
              <a:t>heure,</a:t>
            </a:r>
            <a:br>
              <a:rPr lang="fr-FR" dirty="0" smtClean="0"/>
            </a:br>
            <a:r>
              <a:rPr lang="fr-FR" dirty="0" smtClean="0"/>
              <a:t>* </a:t>
            </a:r>
            <a:r>
              <a:rPr lang="fr-FR" dirty="0"/>
              <a:t>PX d’éclosion </a:t>
            </a:r>
            <a:r>
              <a:rPr lang="fr-FR" dirty="0" smtClean="0"/>
              <a:t>x3,</a:t>
            </a: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/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 smtClean="0"/>
              <a:t>* PX </a:t>
            </a:r>
            <a:r>
              <a:rPr lang="fr-FR" dirty="0"/>
              <a:t>de Raid x2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6706462" y="1703436"/>
            <a:ext cx="159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n</a:t>
            </a:r>
            <a:r>
              <a:rPr lang="fr-FR" smtClean="0"/>
              <a:t>on confirmé</a:t>
            </a:r>
            <a:endParaRPr lang="fr-FR"/>
          </a:p>
        </p:txBody>
      </p:sp>
      <p:sp>
        <p:nvSpPr>
          <p:cNvPr id="33" name="ZoneTexte 32"/>
          <p:cNvSpPr txBox="1"/>
          <p:nvPr/>
        </p:nvSpPr>
        <p:spPr>
          <a:xfrm>
            <a:off x="8000829" y="1710326"/>
            <a:ext cx="159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n</a:t>
            </a:r>
            <a:r>
              <a:rPr lang="fr-FR" smtClean="0"/>
              <a:t>on confirmé</a:t>
            </a:r>
            <a:endParaRPr lang="fr-FR"/>
          </a:p>
        </p:txBody>
      </p:sp>
      <p:sp>
        <p:nvSpPr>
          <p:cNvPr id="29" name="ZoneTexte 28"/>
          <p:cNvSpPr txBox="1"/>
          <p:nvPr/>
        </p:nvSpPr>
        <p:spPr>
          <a:xfrm>
            <a:off x="8000829" y="3871274"/>
            <a:ext cx="159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n</a:t>
            </a:r>
            <a:r>
              <a:rPr lang="fr-FR" smtClean="0"/>
              <a:t>on confirmé</a:t>
            </a:r>
            <a:endParaRPr lang="fr-FR"/>
          </a:p>
        </p:txBody>
      </p:sp>
      <p:sp>
        <p:nvSpPr>
          <p:cNvPr id="30" name="Rectangle 29"/>
          <p:cNvSpPr/>
          <p:nvPr/>
        </p:nvSpPr>
        <p:spPr>
          <a:xfrm>
            <a:off x="9431231" y="4351646"/>
            <a:ext cx="26186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Possible festival </a:t>
            </a:r>
            <a:r>
              <a:rPr lang="fr-FR" smtClean="0">
                <a:effectLst/>
                <a:latin typeface="Calibri" charset="0"/>
                <a:ea typeface="DengXian" charset="-122"/>
                <a:cs typeface="Times New Roman" charset="0"/>
              </a:rPr>
              <a:t>des Pokémon aquatiques?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882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33"/>
            <a:ext cx="9689910" cy="684926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514" y="1548822"/>
            <a:ext cx="555458" cy="45087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647860" y="3895682"/>
            <a:ext cx="6688433" cy="24622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b="1" i="1" dirty="0" smtClean="0"/>
              <a:t>BONUS</a:t>
            </a:r>
            <a:endParaRPr lang="fr-FR" sz="1000" b="1" i="1" dirty="0"/>
          </a:p>
        </p:txBody>
      </p:sp>
      <p:sp>
        <p:nvSpPr>
          <p:cNvPr id="7" name="ZoneTexte 6"/>
          <p:cNvSpPr txBox="1"/>
          <p:nvPr/>
        </p:nvSpPr>
        <p:spPr>
          <a:xfrm>
            <a:off x="317754" y="4948125"/>
            <a:ext cx="2281980" cy="24622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b="1" i="1" dirty="0" smtClean="0"/>
              <a:t>BONUS</a:t>
            </a:r>
            <a:endParaRPr lang="fr-FR" sz="1000" b="1" i="1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330" y="2101515"/>
            <a:ext cx="469800" cy="540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761" y="2101515"/>
            <a:ext cx="469800" cy="5400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192" y="2101515"/>
            <a:ext cx="469800" cy="5400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649" y="2075633"/>
            <a:ext cx="469800" cy="5400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551" y="2100941"/>
            <a:ext cx="469800" cy="540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730" y="2075633"/>
            <a:ext cx="469800" cy="540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88" y="3163366"/>
            <a:ext cx="469800" cy="5400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9598" y="3232038"/>
            <a:ext cx="705753" cy="705753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3514" y="3460425"/>
            <a:ext cx="491048" cy="491048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5080" y="2079338"/>
            <a:ext cx="1189089" cy="1189089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1922" y="2075633"/>
            <a:ext cx="1189089" cy="1189089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9336765" y="3126005"/>
            <a:ext cx="32126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Bonus:</a:t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 smtClean="0"/>
              <a:t>* Poussières de </a:t>
            </a:r>
            <a:r>
              <a:rPr lang="fr-FR" dirty="0"/>
              <a:t>capture </a:t>
            </a:r>
            <a:r>
              <a:rPr lang="fr-FR" dirty="0" smtClean="0"/>
              <a:t>x3,</a:t>
            </a:r>
          </a:p>
          <a:p>
            <a:r>
              <a:rPr lang="fr-FR" dirty="0" smtClean="0"/>
              <a:t>* 3000 </a:t>
            </a:r>
            <a:r>
              <a:rPr lang="fr-FR" dirty="0"/>
              <a:t>Poussières </a:t>
            </a:r>
            <a:r>
              <a:rPr lang="fr-FR" dirty="0" smtClean="0"/>
              <a:t>par raid,</a:t>
            </a: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/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 smtClean="0"/>
              <a:t>* Poussières d’éclosion x3,</a:t>
            </a:r>
          </a:p>
          <a:p>
            <a:r>
              <a:rPr lang="fr-FR" dirty="0" smtClean="0"/>
              <a:t>* </a:t>
            </a:r>
            <a:r>
              <a:rPr lang="fr-FR" dirty="0"/>
              <a:t>Morceau d’Étoile de </a:t>
            </a:r>
            <a:r>
              <a:rPr lang="fr-FR" dirty="0" smtClean="0"/>
              <a:t>1h</a:t>
            </a:r>
            <a:endParaRPr lang="fr-FR" dirty="0"/>
          </a:p>
        </p:txBody>
      </p:sp>
      <p:sp>
        <p:nvSpPr>
          <p:cNvPr id="24" name="ZoneTexte 23"/>
          <p:cNvSpPr txBox="1"/>
          <p:nvPr/>
        </p:nvSpPr>
        <p:spPr>
          <a:xfrm>
            <a:off x="6715515" y="2812780"/>
            <a:ext cx="159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n</a:t>
            </a:r>
            <a:r>
              <a:rPr lang="fr-FR" smtClean="0"/>
              <a:t>on confirmé</a:t>
            </a:r>
            <a:endParaRPr lang="fr-FR"/>
          </a:p>
        </p:txBody>
      </p:sp>
      <p:sp>
        <p:nvSpPr>
          <p:cNvPr id="25" name="ZoneTexte 24"/>
          <p:cNvSpPr txBox="1"/>
          <p:nvPr/>
        </p:nvSpPr>
        <p:spPr>
          <a:xfrm>
            <a:off x="7983653" y="2812780"/>
            <a:ext cx="159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n</a:t>
            </a:r>
            <a:r>
              <a:rPr lang="fr-FR" smtClean="0"/>
              <a:t>on confirmé</a:t>
            </a:r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9336293" y="4871180"/>
            <a:ext cx="26186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Quête </a:t>
            </a:r>
            <a:r>
              <a:rPr lang="fr-FR" dirty="0" err="1" smtClean="0">
                <a:effectLst/>
                <a:latin typeface="Calibri" charset="0"/>
                <a:ea typeface="DengXian" charset="-122"/>
                <a:cs typeface="Times New Roman" charset="0"/>
              </a:rPr>
              <a:t>Jirachi</a:t>
            </a: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 disponible pour tous?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918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66</Words>
  <Application>Microsoft Macintosh PowerPoint</Application>
  <PresentationFormat>Grand écran</PresentationFormat>
  <Paragraphs>26</Paragraphs>
  <Slides>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DengXian</vt:lpstr>
      <vt:lpstr>Times New Roman</vt:lpstr>
      <vt:lpstr>Thème Office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de Microsoft Office</dc:creator>
  <cp:lastModifiedBy>Utilisateur de Microsoft Office</cp:lastModifiedBy>
  <cp:revision>13</cp:revision>
  <dcterms:created xsi:type="dcterms:W3CDTF">2019-06-12T14:13:52Z</dcterms:created>
  <dcterms:modified xsi:type="dcterms:W3CDTF">2019-06-18T12:18:13Z</dcterms:modified>
</cp:coreProperties>
</file>